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57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0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3076-D3DE-FE45-A937-8D29C0E47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E9BCFD-7B1B-474B-B7C8-54EF1E8C5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52328-F7A0-D240-9ED2-D86BEEFD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5604-4AC9-EC40-9ADE-375128707F4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87A74-1CE1-2C4E-BD27-1F5622A15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0C26C-E14A-5448-ADCA-53554FAB5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04FE-2DD8-8747-99C6-FE1AD3E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4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D31B-2C28-474A-AC94-30ED4674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7507E-6AC4-4444-984A-04D4FA785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DAB26-CBD1-1943-8C14-EAA923F64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5604-4AC9-EC40-9ADE-375128707F4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B2294-B953-2746-9779-DA0F3B350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76D47-C438-3242-8C32-8C2AD833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04FE-2DD8-8747-99C6-FE1AD3E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5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6B6952-4E43-4F42-A394-1CF55DEFF2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CA88CB-801A-124B-86CE-751F01379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F52A-AD56-8443-A8AC-BC8E00787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5604-4AC9-EC40-9ADE-375128707F4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04203-656C-F34C-B797-B3CD204AA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03629-4D1D-384B-BEB5-D185DDCC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04FE-2DD8-8747-99C6-FE1AD3E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9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9190-5AAE-BB4C-91BA-52A2A65E7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27DEC-A9F5-A04E-ADCC-C848B6B89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F25E7-4CB9-3E4A-B320-0394BF22C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5604-4AC9-EC40-9ADE-375128707F4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571A5-CAEF-C14D-9EB9-E94A2CE77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E496A-2BDF-864C-8D21-F5ED12C5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04FE-2DD8-8747-99C6-FE1AD3E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64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5F6B8-61D0-E44D-85E1-5E2E8834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A3EC1-67C1-9643-870F-0530B469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DCEAC-8E34-4A40-9346-AFF20ED8C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5604-4AC9-EC40-9ADE-375128707F4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B6895-8036-1D4B-815C-CA26CC1F4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48713-259A-A14D-ABFD-5B36F467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04FE-2DD8-8747-99C6-FE1AD3E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2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FC3C-A5DE-7641-B569-B8BBD863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920CA-66D1-E846-9674-598B3D8DA1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FD2B1-717F-D64D-A27D-1F1D927CA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DE350-4F0C-2848-9092-91015DEED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5604-4AC9-EC40-9ADE-375128707F4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9EA9D-2198-264B-AA30-E67A79B13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4111F-F339-914E-8730-C16E998A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04FE-2DD8-8747-99C6-FE1AD3E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9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0385-8B7D-9547-B415-0020C2EF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C638A-66CE-6F41-925C-92CF2F426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921B4-564E-7F4B-9485-954C69CB2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647D05-3C2B-A743-907A-F733C9487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B4D81A-652B-C34D-8F6C-B93DAD36CB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651B75-D11C-A64C-96C5-3D2AA2C6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5604-4AC9-EC40-9ADE-375128707F4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2AFE8-7EC3-F84D-BD9E-1D68CE94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08DF9A-563D-7345-9029-D6E73631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04FE-2DD8-8747-99C6-FE1AD3E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38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DF475-647E-2D49-984A-EBCF25E4A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1F20B5-CF68-234E-8FCC-195470331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5604-4AC9-EC40-9ADE-375128707F4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791C7-8642-614E-B5B9-D7F2CC86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BA25F-39A0-5B4B-9855-6CCD8512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04FE-2DD8-8747-99C6-FE1AD3E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7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B57D5-7487-8B42-91C8-A2E252148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5604-4AC9-EC40-9ADE-375128707F4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4443B1-4405-3148-8D65-B3C452E7B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EF937-4942-074E-8685-422BB320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04FE-2DD8-8747-99C6-FE1AD3E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DED47-99AF-824D-9E07-2C488E726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AADDB-57B2-A54A-9006-569D9A610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0464B4-1E30-8F4E-95C0-145F7E74D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D4F63-EF7C-604C-AE32-AA7947A78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5604-4AC9-EC40-9ADE-375128707F4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2163F-D33A-D742-A5C9-7E4534AF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2DB56-985B-2B48-B07E-48599262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04FE-2DD8-8747-99C6-FE1AD3E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65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C369-5BB6-B847-B62D-E2617E2E3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D35958-FD78-8E4F-8D0E-A931DA1EBD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CA91C-9549-3C41-B226-F1607A608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D3588-5F2A-B049-AFE1-87F444F5E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5604-4AC9-EC40-9ADE-375128707F4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1EE3E-0262-E446-8197-8CC91D45C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FDE3D-01D2-8B43-BB06-70CAD9D4D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04FE-2DD8-8747-99C6-FE1AD3E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4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677E6C-DC22-E84F-8F93-B6BCFCA8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1493C-5DDB-BB45-8650-237EACE97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F2783-AFAC-5447-946A-C83030AA95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35604-4AC9-EC40-9ADE-375128707F4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BB5B8-B2F0-F741-92F9-E493B3DE8A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E057B-3E9E-954F-BD4B-4AFD73F95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204FE-2DD8-8747-99C6-FE1AD3E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53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4A0A8-D752-AA41-9D58-245F76CCB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1EC30-B3E0-B64B-9630-39D98FECE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81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7803B-1651-EB4D-AD42-AA7FFA88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09E66-AB6A-6D44-A96B-2003AC358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C5BED-7828-5043-8688-F58104370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28"/>
            <a:ext cx="12192000" cy="657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82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E2C4C-B14F-F342-901F-2E6E5B7D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B1EEA-6875-3D41-A944-D31E0382E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5AD7A-736E-B942-8530-3E7BA6C45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28"/>
            <a:ext cx="12192000" cy="657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68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6A59-9FF7-5C4F-9F9D-D24B475A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57554-F1B1-214B-AAA7-BBC1CD7CE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634DB-333C-7D4B-93FB-3BDEAE37D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9" y="0"/>
            <a:ext cx="5721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22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1848B-5FE6-634F-B5C3-254D8135A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7556E-2409-7147-9908-F7AE866A4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3B0E5-1055-AB40-A1D5-908DA3750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28"/>
            <a:ext cx="12192000" cy="657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35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D362-CC13-474C-B4B3-CA1CE9809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6E342-0722-1147-B9FF-2B343FDE7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D14F2-1261-6F43-BB67-9EAEAA992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28"/>
            <a:ext cx="12192000" cy="657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3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F26-A9C2-9A46-A6B4-8FB8D1EA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26019-0D5A-194E-B4BD-C6CE56D4A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1C4F6-B943-434E-88A6-BF7E6BA93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898" y="0"/>
            <a:ext cx="5760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83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1C80-6B15-0C41-88E3-83489E74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9259E-BB2E-F642-B0DA-61082A1FF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09574-F448-D342-85D5-F53729850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898" y="0"/>
            <a:ext cx="5760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53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</Words>
  <Application>Microsoft Macintosh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Ianelli</dc:creator>
  <cp:lastModifiedBy>Jim Ianelli</cp:lastModifiedBy>
  <cp:revision>3</cp:revision>
  <dcterms:created xsi:type="dcterms:W3CDTF">2020-10-21T20:51:39Z</dcterms:created>
  <dcterms:modified xsi:type="dcterms:W3CDTF">2020-10-22T01:02:23Z</dcterms:modified>
</cp:coreProperties>
</file>